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8C6F-682C-4526-A3A0-9B0173258FF8}" type="datetimeFigureOut">
              <a:rPr lang="en-US" smtClean="0"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3A148-FAF9-4DA5-BB9C-2FC38F4A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2399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9600" b="1" u="sng" dirty="0" smtClean="0"/>
              <a:t>Gardemadge</a:t>
            </a:r>
            <a:endParaRPr lang="en-US" sz="9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000" b="1" u="sng" dirty="0" smtClean="0">
                <a:solidFill>
                  <a:schemeClr val="tx1"/>
                </a:solidFill>
              </a:rPr>
              <a:t>The </a:t>
            </a:r>
            <a:r>
              <a:rPr lang="en-US" sz="6000" b="1" u="sng" dirty="0" smtClean="0">
                <a:solidFill>
                  <a:schemeClr val="tx1"/>
                </a:solidFill>
                <a:latin typeface="+mj-lt"/>
              </a:rPr>
              <a:t>Art</a:t>
            </a:r>
            <a:r>
              <a:rPr lang="en-US" sz="6000" b="1" u="sng" dirty="0" smtClean="0">
                <a:solidFill>
                  <a:schemeClr val="tx1"/>
                </a:solidFill>
              </a:rPr>
              <a:t> of Craving fruit &amp; vegetables                       </a:t>
            </a:r>
            <a:endParaRPr lang="en-US" sz="6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3" y="0"/>
            <a:ext cx="9154183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29852"/>
            <a:ext cx="5181599" cy="69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96" y="-1"/>
            <a:ext cx="5164303" cy="6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" y="381000"/>
            <a:ext cx="90352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23" y="-1"/>
            <a:ext cx="6502955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02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u="sng" dirty="0"/>
              <a:t>Chef Bernhard </a:t>
            </a:r>
            <a:r>
              <a:rPr lang="en-US" sz="6600" b="1" i="1" u="sng" dirty="0" err="1"/>
              <a:t>Götz</a:t>
            </a:r>
            <a:endParaRPr lang="en-US" sz="6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37492"/>
            <a:ext cx="7239000" cy="54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25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" y="0"/>
            <a:ext cx="9140753" cy="68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1"/>
            <a:ext cx="7315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8" y="-1"/>
            <a:ext cx="78327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" y="990601"/>
            <a:ext cx="9129756" cy="48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6" y="0"/>
            <a:ext cx="6480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Gardemadge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Chef Bernhard Götz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Gardemadge</dc:title>
  <dc:creator>Josh</dc:creator>
  <cp:lastModifiedBy>Josh</cp:lastModifiedBy>
  <cp:revision>5</cp:revision>
  <dcterms:created xsi:type="dcterms:W3CDTF">2011-07-14T20:06:59Z</dcterms:created>
  <dcterms:modified xsi:type="dcterms:W3CDTF">2011-07-15T07:31:47Z</dcterms:modified>
</cp:coreProperties>
</file>